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1" r:id="rId4"/>
    <p:sldId id="1016" r:id="rId5"/>
    <p:sldId id="1020" r:id="rId6"/>
    <p:sldId id="1022" r:id="rId7"/>
    <p:sldId id="1014" r:id="rId8"/>
    <p:sldId id="102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19038"/>
            <a:ext cx="11485848" cy="375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 you like, Linda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Music and </a:t>
            </a:r>
            <a:r>
              <a:rPr lang="en-US" altLang="zh-CN" sz="20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Thursday today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 is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see you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see you too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 you have on Friday afternoon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Chinese and PE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playground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6125"/>
          <a:stretch/>
        </p:blipFill>
        <p:spPr>
          <a:xfrm>
            <a:off x="1092330" y="1140190"/>
            <a:ext cx="10016541" cy="131481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36334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34661" y="2549245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3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3217083" y="2549245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5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5942225" y="252235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1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8471470" y="252235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4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10309839" y="252235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2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给所听内容选择合适的答语。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 swimming lesson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music lesson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 do you have this afternoon, Jack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148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Friday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fine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Year’s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twelve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Chinese and Maths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do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221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 is it after Thursday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890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have lunch every 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683" y="21602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2292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lessons do you have on Tuesday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0521" y="34511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02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903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to the cinema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go to the cinema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go to the cinema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play football in the playground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16562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47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在表格的相应位置画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507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Nancy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 is it today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Saturday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there is a new film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watch it this afternoon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good idea, but I have an art lesson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Adam and Helen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is free on Saturday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wants to see a film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Adam has a swimming lesson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go with Helen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you tomorrow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you tomorrow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good time today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641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443889"/>
              </p:ext>
            </p:extLst>
          </p:nvPr>
        </p:nvGraphicFramePr>
        <p:xfrm>
          <a:off x="343709" y="1658655"/>
          <a:ext cx="11502993" cy="3426529"/>
        </p:xfrm>
        <a:graphic>
          <a:graphicData uri="http://schemas.openxmlformats.org/drawingml/2006/table">
            <a:tbl>
              <a:tblPr firstRow="1" firstCol="1" bandRow="1"/>
              <a:tblGrid>
                <a:gridCol w="1483886">
                  <a:extLst>
                    <a:ext uri="{9D8B030D-6E8A-4147-A177-3AD203B41FA5}">
                      <a16:colId xmlns:a16="http://schemas.microsoft.com/office/drawing/2014/main" val="1337395007"/>
                    </a:ext>
                  </a:extLst>
                </a:gridCol>
                <a:gridCol w="3340469">
                  <a:extLst>
                    <a:ext uri="{9D8B030D-6E8A-4147-A177-3AD203B41FA5}">
                      <a16:colId xmlns:a16="http://schemas.microsoft.com/office/drawing/2014/main" val="4094517197"/>
                    </a:ext>
                  </a:extLst>
                </a:gridCol>
                <a:gridCol w="3340469">
                  <a:extLst>
                    <a:ext uri="{9D8B030D-6E8A-4147-A177-3AD203B41FA5}">
                      <a16:colId xmlns:a16="http://schemas.microsoft.com/office/drawing/2014/main" val="2946505290"/>
                    </a:ext>
                  </a:extLst>
                </a:gridCol>
                <a:gridCol w="3338169">
                  <a:extLst>
                    <a:ext uri="{9D8B030D-6E8A-4147-A177-3AD203B41FA5}">
                      <a16:colId xmlns:a16="http://schemas.microsoft.com/office/drawing/2014/main" val="2688265902"/>
                    </a:ext>
                  </a:extLst>
                </a:gridCol>
              </a:tblGrid>
              <a:tr h="150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853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Nancy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71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Adam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979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Helen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8326736"/>
                  </a:ext>
                </a:extLst>
              </a:tr>
            </a:tbl>
          </a:graphicData>
        </a:graphic>
      </p:graphicFrame>
      <p:pic>
        <p:nvPicPr>
          <p:cNvPr id="4" name="FS95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1772816"/>
            <a:ext cx="2973614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96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1190" y="1752023"/>
            <a:ext cx="1712651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97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0593" y="1772816"/>
            <a:ext cx="2517221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矩形 6"/>
          <p:cNvSpPr/>
          <p:nvPr/>
        </p:nvSpPr>
        <p:spPr>
          <a:xfrm>
            <a:off x="6413960" y="321191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911630" y="386507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101592" y="450006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补全人物介绍信息卡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899755"/>
            <a:ext cx="2376264" cy="3679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5505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John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 years old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an English boy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study in a beautiful school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enjoy every single 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Monday afternoon, I can draw nice pictures in class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 morning, I usually play ping-pong with my dear friends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free on Sunday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walk the little dog with my father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week is </a:t>
            </a:r>
            <a:r>
              <a:rPr lang="en-US" altLang="zh-CN" sz="24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S98.tif" descr="id:21474956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1750" y="1920383"/>
            <a:ext cx="833998" cy="17627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484784"/>
            <a:ext cx="106215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Nationality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国籍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enjoys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single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draw nice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plays ping-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pong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week is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7374" y="1532126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English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2961749" y="2069813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6239222" y="2079066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Monday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2421223" y="2618982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Friday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9479582" y="2681737"/>
            <a:ext cx="69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free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2854846" y="3236712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walk</a:t>
            </a:r>
            <a:endParaRPr lang="zh-CN" altLang="en-US" sz="2400"/>
          </a:p>
        </p:txBody>
      </p:sp>
      <p:sp>
        <p:nvSpPr>
          <p:cNvPr id="4" name="矩形 3"/>
          <p:cNvSpPr/>
          <p:nvPr/>
        </p:nvSpPr>
        <p:spPr bwMode="auto">
          <a:xfrm>
            <a:off x="360854" y="1484784"/>
            <a:ext cx="11567000" cy="23042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61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337</Words>
  <Application>Microsoft Office PowerPoint</Application>
  <PresentationFormat>自定义</PresentationFormat>
  <Paragraphs>81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2025-06-24T01:24:36Z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